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1760" y="16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CAA58-B603-7B4A-953E-D2AE8ADFC6EA}" type="datetimeFigureOut">
              <a:rPr lang="de-DE" smtClean="0"/>
              <a:t>05.12.17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70B9B-F615-0D41-9055-6F52CB7A5D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625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DB164-6C09-4F4E-B419-89B159EDF815}" type="datetimeFigureOut">
              <a:rPr lang="de-DE" smtClean="0"/>
              <a:t>05.12.17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2EC49-2A22-5545-B8F5-A92DA30A7A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620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3" descr="IRTG-TRR130-header-V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-6350"/>
            <a:ext cx="91440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328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trr-logo-4c-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7" y="6126163"/>
            <a:ext cx="745716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46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feld 1"/>
          <p:cNvSpPr txBox="1">
            <a:spLocks noChangeArrowheads="1"/>
          </p:cNvSpPr>
          <p:nvPr/>
        </p:nvSpPr>
        <p:spPr bwMode="auto">
          <a:xfrm>
            <a:off x="188913" y="2476500"/>
            <a:ext cx="862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de-DE" altLang="de-DE" sz="3600">
                <a:latin typeface="Arial Black" charset="0"/>
              </a:rPr>
              <a:t>Titel</a:t>
            </a:r>
          </a:p>
        </p:txBody>
      </p:sp>
      <p:sp>
        <p:nvSpPr>
          <p:cNvPr id="4098" name="Textfeld 4"/>
          <p:cNvSpPr txBox="1">
            <a:spLocks noChangeArrowheads="1"/>
          </p:cNvSpPr>
          <p:nvPr/>
        </p:nvSpPr>
        <p:spPr bwMode="auto">
          <a:xfrm>
            <a:off x="188913" y="4914900"/>
            <a:ext cx="86296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de-DE" altLang="de-DE" sz="2000" dirty="0" smtClean="0">
                <a:latin typeface="Arial" charset="0"/>
              </a:rPr>
              <a:t>5</a:t>
            </a:r>
            <a:r>
              <a:rPr lang="de-DE" altLang="de-DE" sz="2000" baseline="30000" dirty="0" smtClean="0">
                <a:latin typeface="Arial" charset="0"/>
              </a:rPr>
              <a:t>th</a:t>
            </a:r>
            <a:r>
              <a:rPr lang="de-DE" altLang="de-DE" sz="2000" dirty="0" smtClean="0">
                <a:latin typeface="Arial" charset="0"/>
              </a:rPr>
              <a:t> </a:t>
            </a:r>
            <a:r>
              <a:rPr lang="de-DE" altLang="de-DE" sz="2000" dirty="0">
                <a:latin typeface="Arial" charset="0"/>
              </a:rPr>
              <a:t>B </a:t>
            </a:r>
            <a:r>
              <a:rPr lang="de-DE" altLang="de-DE" sz="2000" dirty="0" err="1">
                <a:latin typeface="Arial" charset="0"/>
              </a:rPr>
              <a:t>Cell</a:t>
            </a:r>
            <a:r>
              <a:rPr lang="de-DE" altLang="de-DE" sz="2000" dirty="0">
                <a:latin typeface="Arial" charset="0"/>
              </a:rPr>
              <a:t> Winter School</a:t>
            </a:r>
          </a:p>
          <a:p>
            <a:pPr algn="ctr" eaLnBrk="1" hangingPunct="1"/>
            <a:r>
              <a:rPr lang="de-DE" altLang="de-DE" sz="2000" dirty="0">
                <a:latin typeface="Arial" charset="0"/>
              </a:rPr>
              <a:t>TRR130 - IRTG B Cells </a:t>
            </a:r>
            <a:r>
              <a:rPr lang="de-DE" altLang="de-DE" sz="2000" dirty="0" err="1">
                <a:latin typeface="Arial" charset="0"/>
              </a:rPr>
              <a:t>and</a:t>
            </a:r>
            <a:r>
              <a:rPr lang="de-DE" altLang="de-DE" sz="2000" dirty="0">
                <a:latin typeface="Arial" charset="0"/>
              </a:rPr>
              <a:t> </a:t>
            </a:r>
            <a:r>
              <a:rPr lang="de-DE" altLang="de-DE" sz="2000" dirty="0" err="1">
                <a:latin typeface="Arial" charset="0"/>
              </a:rPr>
              <a:t>Beyond</a:t>
            </a:r>
            <a:endParaRPr lang="de-DE" altLang="de-DE" sz="2000" dirty="0">
              <a:latin typeface="Arial" charset="0"/>
            </a:endParaRPr>
          </a:p>
          <a:p>
            <a:pPr algn="ctr" eaLnBrk="1" hangingPunct="1"/>
            <a:r>
              <a:rPr lang="de-DE" altLang="de-DE" sz="2000" dirty="0" err="1">
                <a:latin typeface="Arial" charset="0"/>
              </a:rPr>
              <a:t>February</a:t>
            </a:r>
            <a:r>
              <a:rPr lang="de-DE" altLang="de-DE" sz="2000" dirty="0">
                <a:latin typeface="Arial" charset="0"/>
              </a:rPr>
              <a:t> </a:t>
            </a:r>
            <a:r>
              <a:rPr lang="de-DE" altLang="de-DE" sz="2000" dirty="0" smtClean="0">
                <a:latin typeface="Arial" charset="0"/>
              </a:rPr>
              <a:t>19</a:t>
            </a:r>
            <a:r>
              <a:rPr lang="de-DE" altLang="de-DE" sz="2000" dirty="0" smtClean="0">
                <a:latin typeface="Arial" charset="0"/>
              </a:rPr>
              <a:t> </a:t>
            </a:r>
            <a:r>
              <a:rPr lang="de-DE" altLang="de-DE" sz="2000" dirty="0">
                <a:latin typeface="Arial" charset="0"/>
              </a:rPr>
              <a:t>– </a:t>
            </a:r>
            <a:r>
              <a:rPr lang="de-DE" altLang="de-DE" sz="2000" dirty="0" smtClean="0">
                <a:latin typeface="Arial" charset="0"/>
              </a:rPr>
              <a:t>22</a:t>
            </a:r>
            <a:r>
              <a:rPr lang="de-DE" altLang="de-DE" sz="2000" dirty="0" smtClean="0">
                <a:latin typeface="Arial" charset="0"/>
              </a:rPr>
              <a:t>, 2018</a:t>
            </a:r>
            <a:endParaRPr lang="de-DE" altLang="de-DE" sz="2000" dirty="0">
              <a:latin typeface="Arial" charset="0"/>
            </a:endParaRPr>
          </a:p>
          <a:p>
            <a:pPr algn="ctr" eaLnBrk="1" hangingPunct="1"/>
            <a:r>
              <a:rPr lang="de-DE" altLang="de-DE" sz="2000" dirty="0">
                <a:latin typeface="Arial" charset="0"/>
              </a:rPr>
              <a:t>Lohr am Main</a:t>
            </a:r>
          </a:p>
        </p:txBody>
      </p:sp>
      <p:sp>
        <p:nvSpPr>
          <p:cNvPr id="4099" name="Textfeld 5"/>
          <p:cNvSpPr txBox="1">
            <a:spLocks noChangeArrowheads="1"/>
          </p:cNvSpPr>
          <p:nvPr/>
        </p:nvSpPr>
        <p:spPr bwMode="auto">
          <a:xfrm>
            <a:off x="188913" y="3716338"/>
            <a:ext cx="8629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de-DE" altLang="de-DE" sz="3200">
                <a:latin typeface="Arial" charset="0"/>
              </a:rPr>
              <a:t>Name (Lab)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charset="-128"/>
            </a:endParaRPr>
          </a:p>
        </p:txBody>
      </p:sp>
      <p:sp>
        <p:nvSpPr>
          <p:cNvPr id="512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charset="-128"/>
            </a:endParaRPr>
          </a:p>
        </p:txBody>
      </p:sp>
      <p:sp>
        <p:nvSpPr>
          <p:cNvPr id="614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>
              <a:ea typeface="ＭＳ Ｐゴシック" charset="-128"/>
            </a:endParaRPr>
          </a:p>
        </p:txBody>
      </p:sp>
      <p:sp>
        <p:nvSpPr>
          <p:cNvPr id="921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de-DE"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</Words>
  <Application>Microsoft Macintosh PowerPoint</Application>
  <PresentationFormat>Bildschirmpräsentation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 Black</vt:lpstr>
      <vt:lpstr>Calibri</vt:lpstr>
      <vt:lpstr>ＭＳ Ｐゴシック</vt:lpstr>
      <vt:lpstr>Arial</vt:lpstr>
      <vt:lpstr>Office-Design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Agnes Giniewski</dc:creator>
  <cp:lastModifiedBy>Microsoft Office-Anwender</cp:lastModifiedBy>
  <cp:revision>22</cp:revision>
  <dcterms:created xsi:type="dcterms:W3CDTF">2014-02-14T13:59:49Z</dcterms:created>
  <dcterms:modified xsi:type="dcterms:W3CDTF">2017-12-05T16:45:37Z</dcterms:modified>
</cp:coreProperties>
</file>